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66B84-DF7A-4577-8586-A7A18E93E0F3}" type="datetimeFigureOut">
              <a:rPr lang="en-US" smtClean="0"/>
              <a:pPr/>
              <a:t>5/26/2011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48205-647B-4290-8529-587D201A3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SLU MEDICAL SCHOOL AND CLYDE C. MILLER CAREER ACADEMY PARTNERSHIP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Partnering to create opportunities to increase scientific knowledge and provide hands-on lessons in the lab</a:t>
            </a:r>
          </a:p>
          <a:p>
            <a:r>
              <a:rPr lang="en-US" dirty="0" smtClean="0"/>
              <a:t>Dissected fetal pigs</a:t>
            </a:r>
          </a:p>
          <a:p>
            <a:r>
              <a:rPr lang="en-US" dirty="0" smtClean="0"/>
              <a:t>Helped review and prepare for Biology EOC state exam</a:t>
            </a:r>
          </a:p>
          <a:p>
            <a:r>
              <a:rPr lang="en-US" dirty="0" smtClean="0"/>
              <a:t>Discussed experiences in school and life that led to medical school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rogram\AppData\Local\Microsoft\Windows\Temporary Internet Files\Low\Content.IE5\PNKMVG4E\P100001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rogram\AppData\Local\Microsoft\Windows\Temporary Internet Files\Low\Content.IE5\PNKMVG4E\P1000007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rogram\AppData\Local\Microsoft\Windows\Temporary Internet Files\Low\Content.IE5\PC058V10\P100001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Program\AppData\Local\Microsoft\Windows\Temporary Internet Files\Low\Content.IE5\5BNR6PSY\IMG00654-20110210-1156[1]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rogram\AppData\Local\Microsoft\Windows\Temporary Internet Files\Low\Content.IE5\PC058V10\IMG00648-20110210-1155[1]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Program\AppData\Local\Microsoft\Windows\Temporary Internet Files\Low\Content.IE5\HXMVNA0U\P100001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49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SLU MEDICAL SCHOOL AND CLYDE C. MILLER CAREER ACADEMY PARTNERSHIP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Program</dc:creator>
  <cp:lastModifiedBy>Program</cp:lastModifiedBy>
  <cp:revision>5</cp:revision>
  <dcterms:created xsi:type="dcterms:W3CDTF">2011-05-26T15:52:58Z</dcterms:created>
  <dcterms:modified xsi:type="dcterms:W3CDTF">2011-05-26T22:58:21Z</dcterms:modified>
</cp:coreProperties>
</file>